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Fascinating World of Probability Distributions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Probability distributions are a fundamental concept in statistics. In this presentation, we will delve into two important distributions: Poisson and Exponential. Join us in this informative journey!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601908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994797"/>
            <a:ext cx="22326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Pranavi Pulluri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58176" y="588764"/>
            <a:ext cx="9371648" cy="13342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53"/>
              </a:lnSpc>
              <a:buNone/>
            </a:pPr>
            <a:r>
              <a:rPr lang="en-US" sz="42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Poisson Distribution: Definition and Properties</a:t>
            </a:r>
            <a:endParaRPr lang="en-US" sz="4203" dirty="0"/>
          </a:p>
        </p:txBody>
      </p:sp>
      <p:sp>
        <p:nvSpPr>
          <p:cNvPr id="6" name="Shape 3"/>
          <p:cNvSpPr/>
          <p:nvPr/>
        </p:nvSpPr>
        <p:spPr>
          <a:xfrm>
            <a:off x="4458176" y="2243138"/>
            <a:ext cx="9371648" cy="1656874"/>
          </a:xfrm>
          <a:prstGeom prst="roundRect">
            <a:avLst>
              <a:gd name="adj" fmla="val 3866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4671655" y="2456617"/>
            <a:ext cx="3977640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Poisson Distribution?</a:t>
            </a:r>
            <a:endParaRPr lang="en-US" sz="2101" dirty="0"/>
          </a:p>
        </p:txBody>
      </p:sp>
      <p:sp>
        <p:nvSpPr>
          <p:cNvPr id="8" name="Text 5"/>
          <p:cNvSpPr/>
          <p:nvPr/>
        </p:nvSpPr>
        <p:spPr>
          <a:xfrm>
            <a:off x="4671655" y="3003590"/>
            <a:ext cx="8944689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discrete probability distribution that expresses the probability of a specified number of events occurring in a fixed interval of time or space.</a:t>
            </a:r>
            <a:endParaRPr lang="en-US" sz="1681" dirty="0"/>
          </a:p>
        </p:txBody>
      </p:sp>
      <p:sp>
        <p:nvSpPr>
          <p:cNvPr id="9" name="Shape 6"/>
          <p:cNvSpPr/>
          <p:nvPr/>
        </p:nvSpPr>
        <p:spPr>
          <a:xfrm>
            <a:off x="4458176" y="4113490"/>
            <a:ext cx="9371648" cy="1656874"/>
          </a:xfrm>
          <a:prstGeom prst="roundRect">
            <a:avLst>
              <a:gd name="adj" fmla="val 3866"/>
            </a:avLst>
          </a:prstGeom>
          <a:solidFill>
            <a:srgbClr val="312140"/>
          </a:solidFill>
          <a:ln/>
        </p:spPr>
      </p:sp>
      <p:sp>
        <p:nvSpPr>
          <p:cNvPr id="10" name="Text 7"/>
          <p:cNvSpPr/>
          <p:nvPr/>
        </p:nvSpPr>
        <p:spPr>
          <a:xfrm>
            <a:off x="4671655" y="4326969"/>
            <a:ext cx="5349240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Characteristics of Poisson Distribution</a:t>
            </a:r>
            <a:endParaRPr lang="en-US" sz="2101" dirty="0"/>
          </a:p>
        </p:txBody>
      </p:sp>
      <p:sp>
        <p:nvSpPr>
          <p:cNvPr id="11" name="Text 8"/>
          <p:cNvSpPr/>
          <p:nvPr/>
        </p:nvSpPr>
        <p:spPr>
          <a:xfrm>
            <a:off x="4671655" y="4873943"/>
            <a:ext cx="8944689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average number of events must be constant for different intervals, and the individual events must be independent of each other.</a:t>
            </a:r>
            <a:endParaRPr lang="en-US" sz="1681" dirty="0"/>
          </a:p>
        </p:txBody>
      </p:sp>
      <p:sp>
        <p:nvSpPr>
          <p:cNvPr id="12" name="Shape 9"/>
          <p:cNvSpPr/>
          <p:nvPr/>
        </p:nvSpPr>
        <p:spPr>
          <a:xfrm>
            <a:off x="4458176" y="5983843"/>
            <a:ext cx="9371648" cy="1656874"/>
          </a:xfrm>
          <a:prstGeom prst="roundRect">
            <a:avLst>
              <a:gd name="adj" fmla="val 3866"/>
            </a:avLst>
          </a:prstGeom>
          <a:solidFill>
            <a:srgbClr val="31214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1655" y="6197322"/>
            <a:ext cx="4937760" cy="3334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7"/>
              </a:lnSpc>
              <a:buNone/>
            </a:pPr>
            <a:r>
              <a:rPr lang="en-US" sz="2101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Applications of Poisson Distribution</a:t>
            </a:r>
            <a:endParaRPr lang="en-US" sz="2101" dirty="0"/>
          </a:p>
        </p:txBody>
      </p:sp>
      <p:sp>
        <p:nvSpPr>
          <p:cNvPr id="14" name="Text 11"/>
          <p:cNvSpPr/>
          <p:nvPr/>
        </p:nvSpPr>
        <p:spPr>
          <a:xfrm>
            <a:off x="4671655" y="6744295"/>
            <a:ext cx="8944689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0"/>
              </a:lnSpc>
              <a:buNone/>
            </a:pPr>
            <a:r>
              <a:rPr lang="en-US" sz="168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Used in various fields such as finance, insurance, biology, and physics to model random events like earthquake occurrences, customer arrivals, and radioactive decay.</a:t>
            </a:r>
            <a:endParaRPr lang="en-US" sz="1681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677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Visualizing Poisson Distribution with Examples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70081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15389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Lightning Strikes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58474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Poisson distribution models natural phenomena such as the random occurrences of lightning strikes.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70081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15508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Arrivals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business, Poisson distribution is used to study customer arrivals, allowing for accurate predictions for staffing and inventory requirements.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70081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15508"/>
            <a:ext cx="2331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Radioactive Decay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58486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Radioactive materials decay spontaneously following Poisson distribution allowing accurate measurement of half-lives.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7365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Exponential Distribution: Definition and Properties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6321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999292" y="267378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708434"/>
            <a:ext cx="4526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What is Exponential Distribution?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27779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Explains the time between events that follow a Poisson process.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3199" y="402895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999292" y="407062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55313" y="4105275"/>
            <a:ext cx="5897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Characteristics of Exponential Distribution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555313" y="4674632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probability density is the reciprocal of the mean, and the probability of one event occurring after a time t follows an exponential curve.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78119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999292" y="582287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857518"/>
            <a:ext cx="5486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Applications of Exponential Distribution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426875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Used in various fields such as reliability engineering, queuing theory, and finance, to model time between two successive events like time to failure of products and customers waiting in line.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76" y="557332"/>
            <a:ext cx="9452848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7"/>
              </a:lnSpc>
              <a:buNone/>
            </a:pPr>
            <a:r>
              <a:rPr lang="en-US" sz="399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Visualizing Exponential Distribution with Examples</a:t>
            </a:r>
            <a:endParaRPr lang="en-US" sz="3990" dirty="0"/>
          </a:p>
        </p:txBody>
      </p:sp>
      <p:sp>
        <p:nvSpPr>
          <p:cNvPr id="6" name="Shape 3"/>
          <p:cNvSpPr/>
          <p:nvPr/>
        </p:nvSpPr>
        <p:spPr>
          <a:xfrm>
            <a:off x="1051322" y="2128123"/>
            <a:ext cx="25241" cy="5545336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4"/>
          <p:cNvSpPr/>
          <p:nvPr/>
        </p:nvSpPr>
        <p:spPr>
          <a:xfrm>
            <a:off x="1291947" y="2501741"/>
            <a:ext cx="709374" cy="25241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8" name="Shape 5"/>
          <p:cNvSpPr/>
          <p:nvPr/>
        </p:nvSpPr>
        <p:spPr>
          <a:xfrm>
            <a:off x="835938" y="2286476"/>
            <a:ext cx="456009" cy="456009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9" name="Text 6"/>
          <p:cNvSpPr/>
          <p:nvPr/>
        </p:nvSpPr>
        <p:spPr>
          <a:xfrm>
            <a:off x="987742" y="2324457"/>
            <a:ext cx="15240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394" dirty="0"/>
          </a:p>
        </p:txBody>
      </p:sp>
      <p:sp>
        <p:nvSpPr>
          <p:cNvPr id="10" name="Text 7"/>
          <p:cNvSpPr/>
          <p:nvPr/>
        </p:nvSpPr>
        <p:spPr>
          <a:xfrm>
            <a:off x="2178606" y="2330768"/>
            <a:ext cx="2979420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Reliability Engineering</a:t>
            </a:r>
            <a:endParaRPr lang="en-US" sz="1995" dirty="0"/>
          </a:p>
        </p:txBody>
      </p:sp>
      <p:sp>
        <p:nvSpPr>
          <p:cNvPr id="11" name="Text 8"/>
          <p:cNvSpPr/>
          <p:nvPr/>
        </p:nvSpPr>
        <p:spPr>
          <a:xfrm>
            <a:off x="2178606" y="2850118"/>
            <a:ext cx="8034218" cy="648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Exponential distribution is used to model the life expectancy of products to predict their longevity and improve their reliability.</a:t>
            </a:r>
            <a:endParaRPr lang="en-US" sz="1596" dirty="0"/>
          </a:p>
        </p:txBody>
      </p:sp>
      <p:sp>
        <p:nvSpPr>
          <p:cNvPr id="12" name="Shape 9"/>
          <p:cNvSpPr/>
          <p:nvPr/>
        </p:nvSpPr>
        <p:spPr>
          <a:xfrm>
            <a:off x="1291947" y="4325779"/>
            <a:ext cx="709374" cy="25241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3" name="Shape 10"/>
          <p:cNvSpPr/>
          <p:nvPr/>
        </p:nvSpPr>
        <p:spPr>
          <a:xfrm>
            <a:off x="835938" y="4110514"/>
            <a:ext cx="456009" cy="456009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4" name="Text 11"/>
          <p:cNvSpPr/>
          <p:nvPr/>
        </p:nvSpPr>
        <p:spPr>
          <a:xfrm>
            <a:off x="987742" y="4148495"/>
            <a:ext cx="15240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394" dirty="0"/>
          </a:p>
        </p:txBody>
      </p:sp>
      <p:sp>
        <p:nvSpPr>
          <p:cNvPr id="15" name="Text 12"/>
          <p:cNvSpPr/>
          <p:nvPr/>
        </p:nvSpPr>
        <p:spPr>
          <a:xfrm>
            <a:off x="2178606" y="4154805"/>
            <a:ext cx="2026801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Queuing Theory</a:t>
            </a:r>
            <a:endParaRPr lang="en-US" sz="1995" dirty="0"/>
          </a:p>
        </p:txBody>
      </p:sp>
      <p:sp>
        <p:nvSpPr>
          <p:cNvPr id="16" name="Text 13"/>
          <p:cNvSpPr/>
          <p:nvPr/>
        </p:nvSpPr>
        <p:spPr>
          <a:xfrm>
            <a:off x="2178606" y="4674156"/>
            <a:ext cx="8034218" cy="9726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queueing theory, Exponential distribution is used to model the time between two successive arrivals in a queue, which helps determine how long customers have to wait in line before getting served.</a:t>
            </a:r>
            <a:endParaRPr lang="en-US" sz="1596" dirty="0"/>
          </a:p>
        </p:txBody>
      </p:sp>
      <p:sp>
        <p:nvSpPr>
          <p:cNvPr id="17" name="Shape 14"/>
          <p:cNvSpPr/>
          <p:nvPr/>
        </p:nvSpPr>
        <p:spPr>
          <a:xfrm>
            <a:off x="1291947" y="6425684"/>
            <a:ext cx="709374" cy="25241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8" name="Shape 15"/>
          <p:cNvSpPr/>
          <p:nvPr/>
        </p:nvSpPr>
        <p:spPr>
          <a:xfrm>
            <a:off x="835938" y="6210419"/>
            <a:ext cx="456009" cy="456009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9" name="Text 16"/>
          <p:cNvSpPr/>
          <p:nvPr/>
        </p:nvSpPr>
        <p:spPr>
          <a:xfrm>
            <a:off x="987742" y="6248400"/>
            <a:ext cx="15240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394" dirty="0"/>
          </a:p>
        </p:txBody>
      </p:sp>
      <p:sp>
        <p:nvSpPr>
          <p:cNvPr id="20" name="Text 17"/>
          <p:cNvSpPr/>
          <p:nvPr/>
        </p:nvSpPr>
        <p:spPr>
          <a:xfrm>
            <a:off x="2178606" y="6254710"/>
            <a:ext cx="2026801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Finance</a:t>
            </a:r>
            <a:endParaRPr lang="en-US" sz="1995" dirty="0"/>
          </a:p>
        </p:txBody>
      </p:sp>
      <p:sp>
        <p:nvSpPr>
          <p:cNvPr id="21" name="Text 18"/>
          <p:cNvSpPr/>
          <p:nvPr/>
        </p:nvSpPr>
        <p:spPr>
          <a:xfrm>
            <a:off x="2178606" y="6774061"/>
            <a:ext cx="8034218" cy="648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When modeling stock prices, Exponential distribution is used to describe the time until the next rise or fall in prices.</a:t>
            </a:r>
            <a:endParaRPr lang="en-US" sz="1596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14312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Comparing Poisson and Exponential Distributions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087297"/>
            <a:ext cx="33528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Poisson Distribution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393394" y="4753689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Discrete data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5197912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Counts the number of occurrences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5642134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 is fixed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3806" y="4087297"/>
            <a:ext cx="40233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Exponential Distribution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7949208" y="4753689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Continuous data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49208" y="5197912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Captures the time between two events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49208" y="5642134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 is not fixed</a:t>
            </a:r>
            <a:endParaRPr lang="en-US" sz="1750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58891" y="589717"/>
            <a:ext cx="9370219" cy="13354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58"/>
              </a:lnSpc>
              <a:buNone/>
            </a:pPr>
            <a:r>
              <a:rPr lang="en-US" sz="420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Takeaways: What We've Learned Today</a:t>
            </a:r>
            <a:endParaRPr lang="en-US" sz="4207" dirty="0"/>
          </a:p>
        </p:txBody>
      </p:sp>
      <p:sp>
        <p:nvSpPr>
          <p:cNvPr id="6" name="Shape 3"/>
          <p:cNvSpPr/>
          <p:nvPr/>
        </p:nvSpPr>
        <p:spPr>
          <a:xfrm>
            <a:off x="4458891" y="2245638"/>
            <a:ext cx="9370219" cy="1650206"/>
          </a:xfrm>
          <a:prstGeom prst="roundRect">
            <a:avLst>
              <a:gd name="adj" fmla="val 3885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4672489" y="2459236"/>
            <a:ext cx="8943023" cy="667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21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Probability distributions are important in statistics and used in many fields</a:t>
            </a:r>
            <a:endParaRPr lang="en-US" sz="2103" dirty="0"/>
          </a:p>
        </p:txBody>
      </p:sp>
      <p:sp>
        <p:nvSpPr>
          <p:cNvPr id="8" name="Text 5"/>
          <p:cNvSpPr/>
          <p:nvPr/>
        </p:nvSpPr>
        <p:spPr>
          <a:xfrm>
            <a:off x="4672489" y="3340298"/>
            <a:ext cx="8943023" cy="3419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They help us understand and explain random occurrences in the world around us.</a:t>
            </a:r>
            <a:endParaRPr lang="en-US" sz="1683" dirty="0"/>
          </a:p>
        </p:txBody>
      </p:sp>
      <p:sp>
        <p:nvSpPr>
          <p:cNvPr id="9" name="Shape 6"/>
          <p:cNvSpPr/>
          <p:nvPr/>
        </p:nvSpPr>
        <p:spPr>
          <a:xfrm>
            <a:off x="4458891" y="4109442"/>
            <a:ext cx="9370219" cy="1658422"/>
          </a:xfrm>
          <a:prstGeom prst="roundRect">
            <a:avLst>
              <a:gd name="adj" fmla="val 3866"/>
            </a:avLst>
          </a:prstGeom>
          <a:solidFill>
            <a:srgbClr val="312140"/>
          </a:solidFill>
          <a:ln/>
        </p:spPr>
      </p:sp>
      <p:sp>
        <p:nvSpPr>
          <p:cNvPr id="10" name="Text 7"/>
          <p:cNvSpPr/>
          <p:nvPr/>
        </p:nvSpPr>
        <p:spPr>
          <a:xfrm>
            <a:off x="4672489" y="4323040"/>
            <a:ext cx="658368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21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Poisson Distribution models the number of events</a:t>
            </a:r>
            <a:endParaRPr lang="en-US" sz="2103" dirty="0"/>
          </a:p>
        </p:txBody>
      </p:sp>
      <p:sp>
        <p:nvSpPr>
          <p:cNvPr id="11" name="Text 8"/>
          <p:cNvSpPr/>
          <p:nvPr/>
        </p:nvSpPr>
        <p:spPr>
          <a:xfrm>
            <a:off x="4672489" y="4870371"/>
            <a:ext cx="8943023" cy="6838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Poisson distribution applies to random events like customer arrivals, radioactive decay, and earthquake occurrences.</a:t>
            </a:r>
            <a:endParaRPr lang="en-US" sz="1683" dirty="0"/>
          </a:p>
        </p:txBody>
      </p:sp>
      <p:sp>
        <p:nvSpPr>
          <p:cNvPr id="12" name="Shape 9"/>
          <p:cNvSpPr/>
          <p:nvPr/>
        </p:nvSpPr>
        <p:spPr>
          <a:xfrm>
            <a:off x="4458891" y="5981462"/>
            <a:ext cx="9370219" cy="1658422"/>
          </a:xfrm>
          <a:prstGeom prst="roundRect">
            <a:avLst>
              <a:gd name="adj" fmla="val 3866"/>
            </a:avLst>
          </a:prstGeom>
          <a:solidFill>
            <a:srgbClr val="312140"/>
          </a:solidFill>
          <a:ln/>
        </p:spPr>
      </p:sp>
      <p:sp>
        <p:nvSpPr>
          <p:cNvPr id="13" name="Text 10"/>
          <p:cNvSpPr/>
          <p:nvPr/>
        </p:nvSpPr>
        <p:spPr>
          <a:xfrm>
            <a:off x="4672489" y="6195060"/>
            <a:ext cx="7543800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9"/>
              </a:lnSpc>
              <a:buNone/>
            </a:pPr>
            <a:r>
              <a:rPr lang="en-US" sz="21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Exponential Distribution models the time between events</a:t>
            </a:r>
            <a:endParaRPr lang="en-US" sz="2103" dirty="0"/>
          </a:p>
        </p:txBody>
      </p:sp>
      <p:sp>
        <p:nvSpPr>
          <p:cNvPr id="14" name="Text 11"/>
          <p:cNvSpPr/>
          <p:nvPr/>
        </p:nvSpPr>
        <p:spPr>
          <a:xfrm>
            <a:off x="4672489" y="6742390"/>
            <a:ext cx="8943023" cy="6838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Exponential distribution applies to time between two successive arrivals in a queue, reliability engineering, and stock prices modeling.</a:t>
            </a:r>
            <a:endParaRPr lang="en-US" sz="1683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0955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hope this presentation sparked your curiosity about probability distributions and provided valuable insights into Poisson and Exponential Distributions. Understanding probability distributions will undoubtedly provide a solid foundation for exploring more advanced statistical concepts.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2023-11-06T11:45:33Z</dcterms:created>
  <dcterms:modified xsi:type="dcterms:W3CDTF">2023-11-06T11:45:33Z</dcterms:modified>
</cp:coreProperties>
</file>